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253"/>
    <a:srgbClr val="000000"/>
    <a:srgbClr val="F6F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uman_face" TargetMode="External"/><Relationship Id="rId3" Type="http://schemas.openxmlformats.org/officeDocument/2006/relationships/hyperlink" Target="https://dictionary.cambridge.org/dictionary/english/possible" TargetMode="External"/><Relationship Id="rId7" Type="http://schemas.openxmlformats.org/officeDocument/2006/relationships/hyperlink" Target="https://dictionary.cambridge.org/dictionary/english/face" TargetMode="External"/><Relationship Id="rId12" Type="http://schemas.openxmlformats.org/officeDocument/2006/relationships/image" Target="../media/image5.jpg"/><Relationship Id="rId2" Type="http://schemas.openxmlformats.org/officeDocument/2006/relationships/hyperlink" Target="https://dictionary.cambridge.org/dictionary/english/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image" TargetMode="External"/><Relationship Id="rId11" Type="http://schemas.openxmlformats.org/officeDocument/2006/relationships/hyperlink" Target="https://en.wikipedia.org/wiki/Database" TargetMode="External"/><Relationship Id="rId5" Type="http://schemas.openxmlformats.org/officeDocument/2006/relationships/hyperlink" Target="https://dictionary.cambridge.org/dictionary/english/recognize" TargetMode="External"/><Relationship Id="rId10" Type="http://schemas.openxmlformats.org/officeDocument/2006/relationships/hyperlink" Target="https://en.wikipedia.org/wiki/Film_frame" TargetMode="External"/><Relationship Id="rId4" Type="http://schemas.openxmlformats.org/officeDocument/2006/relationships/hyperlink" Target="https://dictionary.cambridge.org/dictionary/english/computer" TargetMode="External"/><Relationship Id="rId9" Type="http://schemas.openxmlformats.org/officeDocument/2006/relationships/hyperlink" Target="https://en.wikipedia.org/wiki/Digital_ima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69939" y="534390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u="sng" dirty="0" smtClean="0">
                <a:latin typeface="Algerian" panose="04020705040A02060702" pitchFamily="82" charset="0"/>
              </a:rPr>
              <a:t>Facial recognition</a:t>
            </a:r>
            <a:endParaRPr lang="fr-FR" sz="4800" u="sng" dirty="0">
              <a:latin typeface="Algerian" panose="04020705040A02060702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180113" y="1838006"/>
            <a:ext cx="359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 smtClean="0">
                <a:latin typeface="Algerian" panose="04020705040A02060702" pitchFamily="82" charset="0"/>
              </a:rPr>
              <a:t>OUTLINE</a:t>
            </a:r>
            <a:endParaRPr lang="fr-FR" sz="3600" u="sng" dirty="0">
              <a:latin typeface="Algerian" panose="04020705040A02060702" pitchFamily="8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669939" y="2956956"/>
            <a:ext cx="46185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2000" u="sng" dirty="0" smtClean="0">
                <a:latin typeface="Algerian" panose="04020705040A02060702" pitchFamily="82" charset="0"/>
              </a:rPr>
              <a:t>DEFINITION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fr-FR" sz="2000" u="sng" dirty="0" smtClean="0"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2000" u="sng" dirty="0" smtClean="0">
                <a:latin typeface="Algerian" panose="04020705040A02060702" pitchFamily="82" charset="0"/>
              </a:rPr>
              <a:t>HOW FACIAL RECOGNITION WORKS?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fr-FR" sz="2000" u="sng" dirty="0" smtClean="0"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2000" u="sng" dirty="0" smtClean="0">
                <a:latin typeface="Algerian" panose="04020705040A02060702" pitchFamily="82" charset="0"/>
              </a:rPr>
              <a:t>WHY FACIAL RECOGNITION,THEN?</a:t>
            </a:r>
          </a:p>
          <a:p>
            <a:pPr algn="ctr"/>
            <a:endParaRPr lang="fr-FR" sz="2000" u="sng" dirty="0" smtClean="0">
              <a:latin typeface="Algerian" panose="04020705040A02060702" pitchFamily="82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2000" u="sng" dirty="0" smtClean="0">
                <a:latin typeface="Algerian" panose="04020705040A02060702" pitchFamily="82" charset="0"/>
              </a:rPr>
              <a:t>WHAT IS FACIAL RECOGNITION?</a:t>
            </a:r>
            <a:endParaRPr lang="fr-FR" sz="2000" u="sng" dirty="0">
              <a:latin typeface="Algerian" panose="04020705040A02060702" pitchFamily="8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52" y="1560411"/>
            <a:ext cx="3339978" cy="2014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" y="1560412"/>
            <a:ext cx="3333750" cy="23228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ZoneTexte 8"/>
          <p:cNvSpPr txBox="1"/>
          <p:nvPr/>
        </p:nvSpPr>
        <p:spPr>
          <a:xfrm>
            <a:off x="6701298" y="6488668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Sources</a:t>
            </a:r>
            <a:r>
              <a:rPr lang="fr-FR" dirty="0" smtClean="0"/>
              <a:t> </a:t>
            </a:r>
            <a:r>
              <a:rPr lang="fr-FR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thalesgroup.com, </a:t>
            </a:r>
            <a:r>
              <a:rPr lang="fr-FR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cambridge</a:t>
            </a:r>
            <a:r>
              <a:rPr lang="fr-FR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dictionary</a:t>
            </a:r>
            <a:r>
              <a:rPr lang="fr-FR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,</a:t>
            </a:r>
            <a:r>
              <a:rPr lang="fr-FR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wikipedia</a:t>
            </a:r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26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5021943" y="943429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u="sng" dirty="0" smtClean="0">
                <a:latin typeface="Algerian" panose="04020705040A02060702" pitchFamily="82" charset="0"/>
              </a:rPr>
              <a:t>MEMBERS</a:t>
            </a:r>
            <a:endParaRPr lang="fr-FR" sz="3600" b="1" u="sng" dirty="0">
              <a:latin typeface="Algerian" panose="04020705040A02060702" pitchFamily="82" charset="0"/>
            </a:endParaRPr>
          </a:p>
        </p:txBody>
      </p:sp>
      <p:sp>
        <p:nvSpPr>
          <p:cNvPr id="18" name="Pensées 17"/>
          <p:cNvSpPr/>
          <p:nvPr/>
        </p:nvSpPr>
        <p:spPr>
          <a:xfrm>
            <a:off x="2293258" y="2249714"/>
            <a:ext cx="7082972" cy="3526971"/>
          </a:xfrm>
          <a:prstGeom prst="cloudCallou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FATOUMATA FAYE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MOHAMED NDOYE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AWA </a:t>
            </a:r>
            <a:r>
              <a:rPr lang="fr-FR" dirty="0" smtClean="0"/>
              <a:t>NIANG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EL HADJ AMATH SARR</a:t>
            </a:r>
          </a:p>
        </p:txBody>
      </p:sp>
    </p:spTree>
    <p:extLst>
      <p:ext uri="{BB962C8B-B14F-4D97-AF65-F5344CB8AC3E}">
        <p14:creationId xmlns:p14="http://schemas.microsoft.com/office/powerpoint/2010/main" val="8591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7368" y="209847"/>
            <a:ext cx="4802579" cy="1293028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fr-FR" sz="3600" u="sng" dirty="0" smtClean="0">
                <a:latin typeface="Algerian" panose="04020705040A02060702" pitchFamily="82" charset="0"/>
              </a:rPr>
              <a:t>DEFINITION</a:t>
            </a:r>
            <a:endParaRPr lang="fr-FR" sz="3600" u="sng" dirty="0">
              <a:latin typeface="Algerian" panose="04020705040A02060702" pitchFamily="82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586209" y="2446690"/>
            <a:ext cx="1397330" cy="121946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3927785" y="2446690"/>
            <a:ext cx="1658424" cy="1196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sées 12"/>
          <p:cNvSpPr/>
          <p:nvPr/>
        </p:nvSpPr>
        <p:spPr>
          <a:xfrm>
            <a:off x="5913911" y="3689546"/>
            <a:ext cx="5426351" cy="2635178"/>
          </a:xfrm>
          <a:prstGeom prst="cloudCallout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2" tooltip="technology"/>
              </a:rPr>
              <a:t>Is a technology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that </a:t>
            </a:r>
            <a:r>
              <a:rPr lang="en-US" sz="20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makes it is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 tooltip="possible"/>
              </a:rPr>
              <a:t>possible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for a 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 tooltip="computer"/>
              </a:rPr>
              <a:t>computer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to 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 tooltip="recognize"/>
              </a:rPr>
              <a:t>recognize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a </a:t>
            </a:r>
            <a:r>
              <a:rPr lang="en-US" sz="20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</a:t>
            </a:r>
            <a:endParaRPr lang="en-US" sz="20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 tooltip="image"/>
              </a:rPr>
              <a:t>image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of someone's </a:t>
            </a:r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 tooltip="face"/>
              </a:rPr>
              <a:t>face</a:t>
            </a:r>
            <a:endParaRPr lang="fr-FR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fr-FR" dirty="0"/>
          </a:p>
        </p:txBody>
      </p:sp>
      <p:sp>
        <p:nvSpPr>
          <p:cNvPr id="14" name="Bulle ronde 13"/>
          <p:cNvSpPr/>
          <p:nvPr/>
        </p:nvSpPr>
        <p:spPr>
          <a:xfrm>
            <a:off x="389826" y="3666156"/>
            <a:ext cx="4568040" cy="2429697"/>
          </a:xfrm>
          <a:prstGeom prst="wedgeEllipseCallout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GB" sz="20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 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technology capable of matching a 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 tooltip="Human face"/>
              </a:rPr>
              <a:t>human face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from a 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 tooltip="Digital image"/>
              </a:rPr>
              <a:t>digital image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or a 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0"/>
              </a:rPr>
              <a:t>video fram</a:t>
            </a:r>
            <a:r>
              <a:rPr lang="en-GB" sz="2000" b="1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0"/>
              </a:rPr>
              <a:t>e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against a 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1" tooltip="Database"/>
              </a:rPr>
              <a:t>database</a:t>
            </a:r>
            <a:r>
              <a:rPr lang="en-GB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of faces.</a:t>
            </a:r>
          </a:p>
          <a:p>
            <a:pPr algn="ctr"/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12" y="420914"/>
            <a:ext cx="3918857" cy="23948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" name="ZoneTexte 9"/>
          <p:cNvSpPr txBox="1"/>
          <p:nvPr/>
        </p:nvSpPr>
        <p:spPr>
          <a:xfrm>
            <a:off x="4157355" y="1961635"/>
            <a:ext cx="342537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Facial recognition</a:t>
            </a:r>
            <a:endParaRPr lang="fr-FR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1280" y="474813"/>
            <a:ext cx="8610600" cy="129302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3600" u="sng" dirty="0" smtClean="0">
                <a:latin typeface="Algerian" panose="04020705040A02060702" pitchFamily="82" charset="0"/>
              </a:rPr>
              <a:t>HOW FACIAL RECOGNITION WORKS?</a:t>
            </a:r>
            <a:endParaRPr lang="fr-FR" sz="3600" u="sng" dirty="0">
              <a:latin typeface="Algerian" panose="04020705040A02060702" pitchFamily="8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44" y="1937710"/>
            <a:ext cx="5504891" cy="4367334"/>
          </a:xfrm>
          <a:prstGeom prst="rect">
            <a:avLst/>
          </a:prstGeom>
          <a:ln w="228600" cap="sq" cmpd="thickThin">
            <a:solidFill>
              <a:schemeClr val="accent4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3" y="2061029"/>
            <a:ext cx="4845896" cy="38607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68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3428" y="593883"/>
            <a:ext cx="8610600" cy="129302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3600" u="sng" dirty="0" smtClean="0">
                <a:latin typeface="Algerian" panose="04020705040A02060702" pitchFamily="82" charset="0"/>
              </a:rPr>
              <a:t>WHY FACIAL </a:t>
            </a:r>
            <a:r>
              <a:rPr lang="fr-FR" sz="3600" u="sng" dirty="0" err="1" smtClean="0">
                <a:latin typeface="Algerian" panose="04020705040A02060702" pitchFamily="82" charset="0"/>
              </a:rPr>
              <a:t>RECOGNITION,then</a:t>
            </a:r>
            <a:r>
              <a:rPr lang="fr-FR" sz="3600" u="sng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489162" y="2200154"/>
            <a:ext cx="6400799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A3253"/>
                </a:solidFill>
                <a:latin typeface="Algerian" panose="04020705040A02060702" pitchFamily="82" charset="0"/>
              </a:rPr>
              <a:t>BECAUSE</a:t>
            </a:r>
            <a:endParaRPr lang="fr-FR" sz="3200" b="1" dirty="0">
              <a:solidFill>
                <a:srgbClr val="FA3253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Organigramme : Connecteur 15"/>
          <p:cNvSpPr/>
          <p:nvPr/>
        </p:nvSpPr>
        <p:spPr>
          <a:xfrm>
            <a:off x="4470400" y="3976915"/>
            <a:ext cx="3454400" cy="24384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no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physical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interaction</a:t>
            </a:r>
          </a:p>
          <a:p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required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by the end-user</a:t>
            </a:r>
          </a:p>
        </p:txBody>
      </p:sp>
      <p:sp>
        <p:nvSpPr>
          <p:cNvPr id="17" name="Carré corné 16"/>
          <p:cNvSpPr/>
          <p:nvPr/>
        </p:nvSpPr>
        <p:spPr>
          <a:xfrm>
            <a:off x="8563429" y="3744686"/>
            <a:ext cx="2942771" cy="2423884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It’s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much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secured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fr-FR" dirty="0"/>
          </a:p>
        </p:txBody>
      </p:sp>
      <p:sp>
        <p:nvSpPr>
          <p:cNvPr id="19" name="Organigramme : Document 18"/>
          <p:cNvSpPr/>
          <p:nvPr/>
        </p:nvSpPr>
        <p:spPr>
          <a:xfrm>
            <a:off x="391885" y="3976914"/>
            <a:ext cx="3643087" cy="2191656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Face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face match </a:t>
            </a:r>
          </a:p>
          <a:p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processes for verification/</a:t>
            </a:r>
          </a:p>
          <a:p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identification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very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speed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1566109"/>
            <a:ext cx="2904769" cy="217857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7795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68172" y="459572"/>
            <a:ext cx="8610600" cy="129302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3200" u="sng" dirty="0" err="1" smtClean="0">
                <a:latin typeface="Algerian" panose="04020705040A02060702" pitchFamily="82" charset="0"/>
              </a:rPr>
              <a:t>What</a:t>
            </a:r>
            <a:r>
              <a:rPr lang="fr-FR" sz="3200" u="sng" dirty="0" smtClean="0">
                <a:latin typeface="Algerian" panose="04020705040A02060702" pitchFamily="82" charset="0"/>
              </a:rPr>
              <a:t> </a:t>
            </a:r>
            <a:r>
              <a:rPr lang="fr-FR" sz="3200" u="sng" dirty="0" err="1" smtClean="0">
                <a:latin typeface="Algerian" panose="04020705040A02060702" pitchFamily="82" charset="0"/>
              </a:rPr>
              <a:t>is</a:t>
            </a:r>
            <a:r>
              <a:rPr lang="fr-FR" sz="3200" u="sng" dirty="0" smtClean="0">
                <a:latin typeface="Algerian" panose="04020705040A02060702" pitchFamily="82" charset="0"/>
              </a:rPr>
              <a:t> facial recognition </a:t>
            </a:r>
            <a:r>
              <a:rPr lang="fr-FR" sz="3200" u="sng" dirty="0" err="1" smtClean="0">
                <a:latin typeface="Algerian" panose="04020705040A02060702" pitchFamily="82" charset="0"/>
              </a:rPr>
              <a:t>used</a:t>
            </a:r>
            <a:r>
              <a:rPr lang="fr-FR" sz="3200" u="sng" dirty="0" smtClean="0">
                <a:latin typeface="Algerian" panose="04020705040A02060702" pitchFamily="82" charset="0"/>
              </a:rPr>
              <a:t> for?</a:t>
            </a:r>
            <a:endParaRPr lang="fr-FR" sz="3200" u="sng" dirty="0">
              <a:latin typeface="Algerian" panose="04020705040A02060702" pitchFamily="8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" y="2876774"/>
            <a:ext cx="3640588" cy="24209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98" y="3541486"/>
            <a:ext cx="4269477" cy="2473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2" y="2656113"/>
            <a:ext cx="3629025" cy="224971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1200" y="2286781"/>
            <a:ext cx="145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SECURITY</a:t>
            </a:r>
            <a:endParaRPr lang="fr-FR" sz="20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01428" y="3048000"/>
            <a:ext cx="126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endParaRPr lang="fr-FR" sz="20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36001" y="2147082"/>
            <a:ext cx="2992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MARKETING AND RETAIL</a:t>
            </a:r>
            <a:endParaRPr lang="fr-FR" sz="20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566055"/>
            <a:ext cx="9644587" cy="54428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68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220</TotalTime>
  <Words>99</Words>
  <Application>Microsoft Office PowerPoint</Application>
  <PresentationFormat>Grand écran</PresentationFormat>
  <Paragraphs>33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Algerian</vt:lpstr>
      <vt:lpstr>Arial</vt:lpstr>
      <vt:lpstr>Calibri Light</vt:lpstr>
      <vt:lpstr>Century Gothic</vt:lpstr>
      <vt:lpstr>Wingdings</vt:lpstr>
      <vt:lpstr>Traînée de condensation</vt:lpstr>
      <vt:lpstr>Présentation PowerPoint</vt:lpstr>
      <vt:lpstr>Présentation PowerPoint</vt:lpstr>
      <vt:lpstr>DEFINITION</vt:lpstr>
      <vt:lpstr>HOW FACIAL RECOGNITION WORKS?</vt:lpstr>
      <vt:lpstr>WHY FACIAL RECOGNITION,then?</vt:lpstr>
      <vt:lpstr>What is facial recognition used for?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EL. AMATH SARR</cp:lastModifiedBy>
  <cp:revision>29</cp:revision>
  <dcterms:created xsi:type="dcterms:W3CDTF">2020-11-18T10:24:27Z</dcterms:created>
  <dcterms:modified xsi:type="dcterms:W3CDTF">2020-11-20T01:00:02Z</dcterms:modified>
</cp:coreProperties>
</file>